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407" r:id="rId3"/>
    <p:sldId id="264" r:id="rId4"/>
    <p:sldId id="404" r:id="rId5"/>
    <p:sldId id="406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8FAADC"/>
    <a:srgbClr val="FCA6DF"/>
    <a:srgbClr val="FEC200"/>
    <a:srgbClr val="FB85D4"/>
    <a:srgbClr val="424242"/>
    <a:srgbClr val="18CAC2"/>
    <a:srgbClr val="D9D9D9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95405" autoAdjust="0"/>
  </p:normalViewPr>
  <p:slideViewPr>
    <p:cSldViewPr showGuides="1">
      <p:cViewPr>
        <p:scale>
          <a:sx n="78" d="100"/>
          <a:sy n="78" d="100"/>
        </p:scale>
        <p:origin x="-258" y="228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18/05/2023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32093" y="1636484"/>
            <a:ext cx="12192000" cy="27363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0080" y="628578"/>
            <a:ext cx="11471920" cy="4816645"/>
          </a:xfrm>
        </p:spPr>
        <p:txBody>
          <a:bodyPr numCol="2"/>
          <a:lstStyle/>
          <a:p>
            <a:r>
              <a:rPr lang="tr-TR" dirty="0" smtClean="0"/>
              <a:t>Liseye geçiş sistemi 2 şekilde olmaktadır.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Yerel yerleştirme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İkamet adresine göre belirlenen okullara yapılır.</a:t>
            </a:r>
            <a:br>
              <a:rPr lang="tr-TR" dirty="0" smtClean="0"/>
            </a:br>
            <a:r>
              <a:rPr lang="tr-TR" smtClean="0"/>
              <a:t>OBP </a:t>
            </a:r>
            <a:r>
              <a:rPr lang="tr-TR" dirty="0" smtClean="0"/>
              <a:t>puanı (6,7,8. sınıf ortalaması)</a:t>
            </a:r>
            <a:r>
              <a:rPr lang="tr-TR" dirty="0" err="1" smtClean="0"/>
              <a:t>na</a:t>
            </a:r>
            <a:r>
              <a:rPr lang="tr-TR" dirty="0" smtClean="0"/>
              <a:t> bakılarak yerleştirme yapılır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Merkezi yerleştirme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L</a:t>
            </a:r>
            <a:r>
              <a:rPr lang="tr-TR" dirty="0" err="1" smtClean="0"/>
              <a:t>gs</a:t>
            </a:r>
            <a:r>
              <a:rPr lang="tr-TR" dirty="0" smtClean="0"/>
              <a:t> sınavından alınan puana göre yapılır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37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5" name="Grup 14"/>
          <p:cNvGrpSpPr/>
          <p:nvPr/>
        </p:nvGrpSpPr>
        <p:grpSpPr>
          <a:xfrm>
            <a:off x="695400" y="3501008"/>
            <a:ext cx="3528391" cy="2475005"/>
            <a:chOff x="815458" y="3554010"/>
            <a:chExt cx="5304463" cy="2475005"/>
          </a:xfrm>
        </p:grpSpPr>
        <p:grpSp>
          <p:nvGrpSpPr>
            <p:cNvPr id="11" name="Group 10"/>
            <p:cNvGrpSpPr/>
            <p:nvPr/>
          </p:nvGrpSpPr>
          <p:grpSpPr>
            <a:xfrm>
              <a:off x="815458" y="3554010"/>
              <a:ext cx="5304463" cy="2475005"/>
              <a:chOff x="832683" y="2029327"/>
              <a:chExt cx="5304463" cy="14023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32683" y="2029327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73829" y="2036812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464984" y="4058066"/>
              <a:ext cx="3888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 smtClean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695400" y="2593067"/>
            <a:ext cx="3519892" cy="90794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Nitelikli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223792" y="2564904"/>
            <a:ext cx="3600400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Diğer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Metin kutusu 13"/>
          <p:cNvSpPr txBox="1"/>
          <p:nvPr/>
        </p:nvSpPr>
        <p:spPr>
          <a:xfrm>
            <a:off x="7824192" y="2564904"/>
            <a:ext cx="3384376" cy="123110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Yetenek Sınavı İle Öğrenci Alan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4223792" y="3501008"/>
            <a:ext cx="3607200" cy="2448272"/>
            <a:chOff x="6092448" y="3612522"/>
            <a:chExt cx="5290179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98052" y="4123270"/>
              <a:ext cx="518457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>
                  <a:solidFill>
                    <a:schemeClr val="bg1"/>
                  </a:solidFill>
                </a:rPr>
                <a:t>Eğitim Bölgesi ve </a:t>
              </a:r>
              <a:r>
                <a:rPr lang="tr-TR" sz="2800" b="1" dirty="0" smtClean="0">
                  <a:solidFill>
                    <a:schemeClr val="bg1"/>
                  </a:solidFill>
                </a:rPr>
                <a:t>Adrese Dayalı</a:t>
              </a:r>
            </a:p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Yerleştirme  </a:t>
              </a:r>
              <a:r>
                <a:rPr lang="tr-TR" sz="2800" b="1" dirty="0">
                  <a:solidFill>
                    <a:schemeClr val="bg1"/>
                  </a:solidFill>
                </a:rPr>
                <a:t>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 15"/>
          <p:cNvGrpSpPr/>
          <p:nvPr/>
        </p:nvGrpSpPr>
        <p:grpSpPr>
          <a:xfrm>
            <a:off x="7824192" y="3501008"/>
            <a:ext cx="3384376" cy="2448272"/>
            <a:chOff x="6092448" y="3612522"/>
            <a:chExt cx="5290179" cy="2480774"/>
          </a:xfrm>
        </p:grpSpPr>
        <p:sp>
          <p:nvSpPr>
            <p:cNvPr id="20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rgbClr val="8FAADC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4"/>
            <p:cNvSpPr/>
            <p:nvPr/>
          </p:nvSpPr>
          <p:spPr>
            <a:xfrm>
              <a:off x="6198052" y="4123270"/>
              <a:ext cx="5184575" cy="996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Güzel Sanatlar Lisesi </a:t>
              </a:r>
            </a:p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Spor Lisesi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0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LİSESİNE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168008" y="1279793"/>
            <a:ext cx="4968552" cy="5109091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>
              <a:buFont typeface="Wingdings" pitchFamily="2" charset="2"/>
              <a:buChar char="Ø"/>
            </a:pP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lisesinde </a:t>
            </a:r>
            <a:r>
              <a:rPr lang="tr-TR" b="1" i="1" u="sng" dirty="0" smtClean="0">
                <a:solidFill>
                  <a:srgbClr val="FF0000"/>
                </a:solidFill>
                <a:latin typeface="+mj-lt"/>
                <a:ea typeface="Roboto Condensed" panose="02000000000000000000" pitchFamily="2" charset="0"/>
              </a:rPr>
              <a:t>Resim</a:t>
            </a: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ve </a:t>
            </a:r>
            <a:r>
              <a:rPr lang="tr-TR" b="1" i="1" u="sng" dirty="0" smtClean="0">
                <a:solidFill>
                  <a:srgbClr val="FF0000"/>
                </a:solidFill>
                <a:latin typeface="+mj-lt"/>
                <a:ea typeface="Roboto Condensed" panose="02000000000000000000" pitchFamily="2" charset="0"/>
              </a:rPr>
              <a:t>Müzik</a:t>
            </a: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olmak  üzere iki bölüm vardır.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Lisesi kendi yaptığı yetenek sınavı sonucunda öğrenci almaktadır.</a:t>
            </a:r>
          </a:p>
          <a:p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pic>
        <p:nvPicPr>
          <p:cNvPr id="1029" name="Picture 5" descr="C:\Users\ASUS PC\Desktop\201304241623054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1556792"/>
            <a:ext cx="557364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SPOR LİSESİNE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1145650"/>
            <a:ext cx="11017224" cy="3139321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>
              <a:buFont typeface="Wingdings" pitchFamily="2" charset="2"/>
              <a:buChar char="Ø"/>
            </a:pP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Spor lisesi adrese dayalı olmaksızın başvuran öğrenciler arasından kendi yaptığı yetenek sınavı ile öğrenci seçmektedir.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Yetenek Sınavı içeriği komisyon tarafından her yıl sınavdan önce belirlenmektedir.</a:t>
            </a:r>
          </a:p>
          <a:p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3573016"/>
            <a:ext cx="5735960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5"/>
            <a:ext cx="62960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4011</TotalTime>
  <Words>106</Words>
  <Application>Microsoft Office PowerPoint</Application>
  <PresentationFormat>Özel</PresentationFormat>
  <Paragraphs>19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Theme</vt:lpstr>
      <vt:lpstr>PowerPoint Sunusu</vt:lpstr>
      <vt:lpstr>Liseye geçiş sistemi 2 şekilde olmaktadır.  Yerel yerleştirme İkamet adresine göre belirlenen okullara yapılır. OBP puanı (6,7,8. sınıf ortalaması)na bakılarak yerleştirme yapılır    Merkezi yerleştirme Lgs sınavından alınan puana göre yapılır </vt:lpstr>
      <vt:lpstr>                    LİSELERE YERLEŞTİRME NASIL YAPILACAK?</vt:lpstr>
      <vt:lpstr>GÜZEL SANATLAR LİSESİNE YERLEŞTİRME NASIL OLACAK? </vt:lpstr>
      <vt:lpstr>SPOR LİSESİNE YERLEŞTİRME NASIL OLACAK?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okul2</cp:lastModifiedBy>
  <cp:revision>306</cp:revision>
  <dcterms:created xsi:type="dcterms:W3CDTF">2014-09-22T14:05:42Z</dcterms:created>
  <dcterms:modified xsi:type="dcterms:W3CDTF">2023-05-18T09:02:33Z</dcterms:modified>
</cp:coreProperties>
</file>